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Массивы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400800" cy="17526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Лекция 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930226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/>
              <a:t>Использование </a:t>
            </a:r>
            <a:r>
              <a:rPr lang="ru-RU" sz="3600" b="1" dirty="0" err="1"/>
              <a:t>автоиндексации</a:t>
            </a:r>
            <a:r>
              <a:rPr lang="ru-RU" sz="3600" b="1" dirty="0"/>
              <a:t> для установки значения терминала</a:t>
            </a:r>
            <a:br>
              <a:rPr lang="ru-RU" sz="3600" b="1" dirty="0"/>
            </a:br>
            <a:r>
              <a:rPr lang="ru-RU" sz="3600" b="1" dirty="0"/>
              <a:t>количества итераций цикла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916832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/>
              <a:t>В следующем примере цикл </a:t>
            </a:r>
            <a:r>
              <a:rPr lang="ru-RU" sz="3600" b="1" dirty="0" err="1"/>
              <a:t>For</a:t>
            </a:r>
            <a:r>
              <a:rPr lang="ru-RU" sz="3600" b="1" dirty="0"/>
              <a:t> будет выполнен ровно столько раз, </a:t>
            </a:r>
            <a:r>
              <a:rPr lang="ru-RU" sz="3600" dirty="0"/>
              <a:t>сколько элементов в массиве.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140968"/>
            <a:ext cx="3096344" cy="300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b="1" dirty="0"/>
              <a:t>Функции работы с массивами</a:t>
            </a:r>
            <a:endParaRPr lang="ru-RU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6"/>
            <a:ext cx="1938215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411760" y="692696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Array</a:t>
            </a:r>
            <a:r>
              <a:rPr lang="ru-RU" sz="3600" b="1" dirty="0"/>
              <a:t> </a:t>
            </a:r>
            <a:r>
              <a:rPr lang="ru-RU" sz="3600" b="1" dirty="0" err="1"/>
              <a:t>Size</a:t>
            </a:r>
            <a:r>
              <a:rPr lang="ru-RU" sz="3600" b="1" dirty="0"/>
              <a:t> – показывает количество элементов массива каждой </a:t>
            </a:r>
            <a:r>
              <a:rPr lang="ru-RU" sz="3600" dirty="0"/>
              <a:t>размерности. 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852936"/>
            <a:ext cx="1800200" cy="1548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286000" y="2690336"/>
            <a:ext cx="64624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Initialize</a:t>
            </a:r>
            <a:r>
              <a:rPr lang="ru-RU" sz="3600" b="1" dirty="0"/>
              <a:t> </a:t>
            </a:r>
            <a:r>
              <a:rPr lang="ru-RU" sz="3600" b="1" dirty="0" err="1"/>
              <a:t>Array</a:t>
            </a:r>
            <a:r>
              <a:rPr lang="ru-RU" sz="3600" b="1" dirty="0"/>
              <a:t> - создает n-мерный массив, в котором каждый </a:t>
            </a:r>
            <a:r>
              <a:rPr lang="ru-RU" sz="3600" dirty="0"/>
              <a:t>элемент </a:t>
            </a:r>
            <a:r>
              <a:rPr lang="ru-RU" sz="3600" dirty="0" err="1"/>
              <a:t>инициали-зирован</a:t>
            </a:r>
            <a:r>
              <a:rPr lang="ru-RU" sz="3600" dirty="0"/>
              <a:t> значением поля ввода данных </a:t>
            </a:r>
            <a:r>
              <a:rPr lang="en-US" sz="3600" b="1" dirty="0"/>
              <a:t>element.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224424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339752" y="404664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Build</a:t>
            </a:r>
            <a:r>
              <a:rPr lang="ru-RU" sz="3600" b="1" dirty="0"/>
              <a:t> </a:t>
            </a:r>
            <a:r>
              <a:rPr lang="ru-RU" sz="3600" b="1" dirty="0" err="1"/>
              <a:t>Array</a:t>
            </a:r>
            <a:r>
              <a:rPr lang="ru-RU" sz="3600" b="1" dirty="0"/>
              <a:t> - объединяет несколько массивов или добавляет элемент в </a:t>
            </a:r>
            <a:r>
              <a:rPr lang="en-US" sz="3600" b="1" dirty="0"/>
              <a:t>n-</a:t>
            </a:r>
            <a:r>
              <a:rPr lang="ru-RU" sz="3600" b="1" dirty="0"/>
              <a:t>мерный массив. </a:t>
            </a:r>
            <a:r>
              <a:rPr lang="en-US" sz="3600" b="1" dirty="0"/>
              <a:t>Concatenate Inputs</a:t>
            </a:r>
            <a:endParaRPr lang="ru-RU" sz="3600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852936"/>
            <a:ext cx="167161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286000" y="2828836"/>
            <a:ext cx="6678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Array</a:t>
            </a:r>
            <a:r>
              <a:rPr lang="ru-RU" sz="3600" b="1" dirty="0"/>
              <a:t> </a:t>
            </a:r>
            <a:r>
              <a:rPr lang="ru-RU" sz="3600" b="1" dirty="0" err="1"/>
              <a:t>Subset</a:t>
            </a:r>
            <a:r>
              <a:rPr lang="ru-RU" sz="3600" b="1" dirty="0"/>
              <a:t> - выдает часть массива, начиная с индекса, поступившего на поле </a:t>
            </a:r>
            <a:r>
              <a:rPr lang="ru-RU" sz="3600" b="1" dirty="0" err="1"/>
              <a:t>index</a:t>
            </a:r>
            <a:r>
              <a:rPr lang="ru-RU" sz="3600" b="1" dirty="0"/>
              <a:t>, и длиной, указанной в поле </a:t>
            </a:r>
            <a:r>
              <a:rPr lang="ru-RU" sz="3600" b="1" dirty="0" err="1"/>
              <a:t>length</a:t>
            </a:r>
            <a:r>
              <a:rPr lang="ru-RU" b="1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33968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91680" y="260648"/>
            <a:ext cx="74523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Index</a:t>
            </a:r>
            <a:r>
              <a:rPr lang="ru-RU" sz="3600" b="1" dirty="0"/>
              <a:t> </a:t>
            </a:r>
            <a:r>
              <a:rPr lang="ru-RU" sz="3600" b="1" dirty="0" err="1"/>
              <a:t>Array</a:t>
            </a:r>
            <a:r>
              <a:rPr lang="ru-RU" sz="3600" b="1" dirty="0"/>
              <a:t> - выдает элемент, </a:t>
            </a:r>
            <a:r>
              <a:rPr lang="ru-RU" sz="3600" b="1"/>
              <a:t>соответствующий индексу, </a:t>
            </a:r>
            <a:r>
              <a:rPr lang="ru-RU" sz="3600"/>
              <a:t>значение </a:t>
            </a:r>
            <a:r>
              <a:rPr lang="ru-RU" sz="3600" dirty="0"/>
              <a:t>которого подается на поле ввода </a:t>
            </a:r>
            <a:r>
              <a:rPr lang="ru-RU" sz="3600" b="1" dirty="0" err="1"/>
              <a:t>index</a:t>
            </a:r>
            <a:r>
              <a:rPr lang="ru-RU" sz="3600" b="1" dirty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Массивы объединяют элементы одного типа данных. Массив – это набор элементов определенной размерности. Элементами массива называют группу составляющих его объектов. Размерность массива – это совокупность столбцов (длина) и строк (высота), а также глубина массива. Массив может иметь одну и более размерностей, и до 2</a:t>
            </a:r>
            <a:r>
              <a:rPr lang="ru-RU" sz="3600" b="1" baseline="30000" dirty="0"/>
              <a:t>31</a:t>
            </a:r>
            <a:r>
              <a:rPr lang="ru-RU" sz="3600" b="1" dirty="0"/>
              <a:t>–1 элементов в каждом направлении, насколько позволяет оперативная память.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Данные, составляющие массив, могут быть любого типа: целочисленного, логического или строкового. Массив также может содержать элементы графического представления данных и кластеры. Нельзя создать массив, состоящий из массивов. Однако можно создать массив кластеров, где каждый кластер будет состоять из одного или более массивов.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b="1" dirty="0"/>
              <a:t>Чтобы к ним было легко обращаться, каждому элементу присвоен индекс. Нумерация элементов массива всегда начинается с 0. Таким образом, индексы массива находятся в диапазоне от 0 до (n-1), где </a:t>
            </a:r>
            <a:r>
              <a:rPr lang="ru-RU" sz="3600" b="1" dirty="0" err="1"/>
              <a:t>n</a:t>
            </a:r>
            <a:r>
              <a:rPr lang="ru-RU" sz="3600" b="1" dirty="0"/>
              <a:t> - число элементов в массиве. Для создания массива элементов управления или отображения данных, как показано в примере, необходимо выбрать шаблон массива из палитры </a:t>
            </a:r>
            <a:r>
              <a:rPr lang="ru-RU" sz="3600" b="1" dirty="0" err="1"/>
              <a:t>Controls</a:t>
            </a:r>
            <a:r>
              <a:rPr lang="ru-RU" sz="3600" b="1" dirty="0"/>
              <a:t> » </a:t>
            </a:r>
            <a:r>
              <a:rPr lang="ru-RU" sz="3600" b="1" dirty="0" err="1"/>
              <a:t>Modern</a:t>
            </a:r>
            <a:r>
              <a:rPr lang="ru-RU" sz="3600" b="1" dirty="0"/>
              <a:t> » </a:t>
            </a:r>
            <a:r>
              <a:rPr lang="ru-RU" sz="3600" b="1" dirty="0" err="1"/>
              <a:t>Array</a:t>
            </a:r>
            <a:r>
              <a:rPr lang="ru-RU" sz="3600" b="1" dirty="0"/>
              <a:t>, </a:t>
            </a:r>
            <a:r>
              <a:rPr lang="ru-RU" sz="3600" b="1" dirty="0" err="1"/>
              <a:t>Matrix&amp;</a:t>
            </a:r>
            <a:r>
              <a:rPr lang="ru-RU" sz="3600" b="1" dirty="0"/>
              <a:t> </a:t>
            </a:r>
            <a:r>
              <a:rPr lang="ru-RU" sz="3600" b="1" dirty="0" err="1"/>
              <a:t>Cluster</a:t>
            </a:r>
            <a:r>
              <a:rPr lang="ru-RU" sz="3600" b="1" dirty="0"/>
              <a:t> и поместить его на лицевую панель.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9"/>
            <a:ext cx="8712968" cy="18001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Затем поместить в шаблон массива элемент управления либо отображения данных.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16832"/>
            <a:ext cx="770110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504" y="5229200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3600" b="1" dirty="0"/>
              <a:t>Элемент индекса массива </a:t>
            </a:r>
          </a:p>
          <a:p>
            <a:pPr marL="342900" indent="-342900"/>
            <a:r>
              <a:rPr lang="ru-RU" sz="3600" b="1" dirty="0"/>
              <a:t>2.Элементы значений массива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ru-RU" b="1" dirty="0"/>
              <a:t>Двумерные 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/>
              <a:t>В двумерном (2D) массиве элементы хранятся в виде матрицы. Таким образом, для размещения элемента требуется указание индекса столбца и строки. Для увеличения размерности массива необходимо щелкнуть правой кнопкой мыши по элементу индекса и выбрать из контекстного меню пункт</a:t>
            </a:r>
            <a:r>
              <a:rPr lang="ru-RU" sz="3600" dirty="0"/>
              <a:t> </a:t>
            </a:r>
            <a:r>
              <a:rPr lang="en-US" sz="3600" b="1" dirty="0"/>
              <a:t>Add Dimension.</a:t>
            </a:r>
            <a:endParaRPr lang="ru-RU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5157192"/>
            <a:ext cx="4396428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/>
              <a:t>Цикл </a:t>
            </a:r>
            <a:r>
              <a:rPr lang="ru-RU" sz="3600" b="1" dirty="0" err="1"/>
              <a:t>For</a:t>
            </a:r>
            <a:r>
              <a:rPr lang="ru-RU" sz="3600" b="1" dirty="0"/>
              <a:t> и цикл </a:t>
            </a:r>
            <a:r>
              <a:rPr lang="ru-RU" sz="3600" b="1" dirty="0" err="1"/>
              <a:t>While</a:t>
            </a:r>
            <a:r>
              <a:rPr lang="ru-RU" sz="3600" b="1" dirty="0"/>
              <a:t> могут автоматически накапливать массивы и проводить их индексацию на своих границах. Это свойство называется </a:t>
            </a:r>
            <a:r>
              <a:rPr lang="ru-RU" sz="3600" b="1" dirty="0" err="1"/>
              <a:t>автоиндексацией</a:t>
            </a:r>
            <a:r>
              <a:rPr lang="ru-RU" sz="3600" b="1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39" y="2996952"/>
            <a:ext cx="7090963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-27384"/>
            <a:ext cx="8640960" cy="66247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 err="1"/>
              <a:t>Автоиндексация</a:t>
            </a:r>
            <a:r>
              <a:rPr lang="ru-RU" sz="3600" b="1" dirty="0"/>
              <a:t> отключается щелчком правой кнопки мыши по терминалу входа/выхода из цикла и выбором пункта контекстного меню </a:t>
            </a:r>
            <a:r>
              <a:rPr lang="ru-RU" sz="3600" b="1" dirty="0" err="1"/>
              <a:t>Disable</a:t>
            </a:r>
            <a:r>
              <a:rPr lang="ru-RU" sz="3600" b="1" dirty="0"/>
              <a:t> </a:t>
            </a:r>
            <a:r>
              <a:rPr lang="ru-RU" sz="3600" b="1" dirty="0" err="1"/>
              <a:t>Indexing</a:t>
            </a:r>
            <a:r>
              <a:rPr lang="ru-RU" sz="3600" b="1" dirty="0"/>
              <a:t>. </a:t>
            </a:r>
            <a:r>
              <a:rPr lang="ru-RU" sz="3600" b="1" dirty="0" err="1"/>
              <a:t>Автоиндексацию</a:t>
            </a:r>
            <a:r>
              <a:rPr lang="ru-RU" sz="3600" b="1" dirty="0"/>
              <a:t> следует отключать, например, в случае, когда нужно знать только последнее значение. Для того, чтобы включить </a:t>
            </a:r>
            <a:r>
              <a:rPr lang="ru-RU" sz="3600" b="1" dirty="0" err="1"/>
              <a:t>автоиндексацию</a:t>
            </a:r>
            <a:r>
              <a:rPr lang="ru-RU" sz="3600" b="1" dirty="0"/>
              <a:t>, необходимо щелкнуть правой кнопкой мыши по терминалу входа/выхода из цикла и выбрать в контекстном меню пункт </a:t>
            </a:r>
            <a:r>
              <a:rPr lang="en-US" sz="3600" b="1" dirty="0"/>
              <a:t>Enable Indexing.</a:t>
            </a:r>
            <a:endParaRPr lang="ru-RU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Создание двумерных (2</a:t>
            </a:r>
            <a:r>
              <a:rPr lang="en-US" b="1" dirty="0"/>
              <a:t>D) </a:t>
            </a:r>
            <a:r>
              <a:rPr lang="ru-RU" b="1" dirty="0"/>
              <a:t>массивов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84784"/>
            <a:ext cx="6912768" cy="489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472</Words>
  <Application>Microsoft Office PowerPoint</Application>
  <PresentationFormat>Экран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Массивы</vt:lpstr>
      <vt:lpstr>Презентация PowerPoint</vt:lpstr>
      <vt:lpstr>Презентация PowerPoint</vt:lpstr>
      <vt:lpstr>Презентация PowerPoint</vt:lpstr>
      <vt:lpstr>Презентация PowerPoint</vt:lpstr>
      <vt:lpstr>Двумерные массивы</vt:lpstr>
      <vt:lpstr>Презентация PowerPoint</vt:lpstr>
      <vt:lpstr>Презентация PowerPoint</vt:lpstr>
      <vt:lpstr>Создание двумерных (2D) массивов</vt:lpstr>
      <vt:lpstr>Использование автоиндексации для установки значения терминала количества итераций цикла</vt:lpstr>
      <vt:lpstr>Функции работы с массивами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Массивы</dc:title>
  <dc:creator>Саят Ахтанов</dc:creator>
  <cp:lastModifiedBy>AKZHAN_PC</cp:lastModifiedBy>
  <cp:revision>25</cp:revision>
  <dcterms:created xsi:type="dcterms:W3CDTF">2015-10-02T13:10:55Z</dcterms:created>
  <dcterms:modified xsi:type="dcterms:W3CDTF">2023-07-31T06:43:29Z</dcterms:modified>
</cp:coreProperties>
</file>